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0EF2C8-2ECE-4D34-A2AF-D739EDF45849}" v="16" dt="2024-03-07T18:09:58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er mullrt" userId="acaddd59446be35e" providerId="LiveId" clId="{5F0EF2C8-2ECE-4D34-A2AF-D739EDF45849}"/>
    <pc:docChg chg="undo custSel addSld delSld modSld sldOrd">
      <pc:chgData name="walter mullrt" userId="acaddd59446be35e" providerId="LiveId" clId="{5F0EF2C8-2ECE-4D34-A2AF-D739EDF45849}" dt="2024-03-07T18:10:14.178" v="187" actId="47"/>
      <pc:docMkLst>
        <pc:docMk/>
      </pc:docMkLst>
      <pc:sldChg chg="modSp mod">
        <pc:chgData name="walter mullrt" userId="acaddd59446be35e" providerId="LiveId" clId="{5F0EF2C8-2ECE-4D34-A2AF-D739EDF45849}" dt="2024-03-07T16:54:05.235" v="62" actId="3062"/>
        <pc:sldMkLst>
          <pc:docMk/>
          <pc:sldMk cId="4083566415" sldId="259"/>
        </pc:sldMkLst>
        <pc:spChg chg="mod">
          <ac:chgData name="walter mullrt" userId="acaddd59446be35e" providerId="LiveId" clId="{5F0EF2C8-2ECE-4D34-A2AF-D739EDF45849}" dt="2024-03-07T16:54:05.235" v="62" actId="3062"/>
          <ac:spMkLst>
            <pc:docMk/>
            <pc:sldMk cId="4083566415" sldId="259"/>
            <ac:spMk id="5" creationId="{F94373F6-8717-E909-155F-5DBCDAF338E6}"/>
          </ac:spMkLst>
        </pc:spChg>
      </pc:sldChg>
      <pc:sldChg chg="addSp delSp modSp new mod">
        <pc:chgData name="walter mullrt" userId="acaddd59446be35e" providerId="LiveId" clId="{5F0EF2C8-2ECE-4D34-A2AF-D739EDF45849}" dt="2024-03-07T16:48:59.848" v="24" actId="1076"/>
        <pc:sldMkLst>
          <pc:docMk/>
          <pc:sldMk cId="251358333" sldId="261"/>
        </pc:sldMkLst>
        <pc:spChg chg="del">
          <ac:chgData name="walter mullrt" userId="acaddd59446be35e" providerId="LiveId" clId="{5F0EF2C8-2ECE-4D34-A2AF-D739EDF45849}" dt="2024-03-07T16:46:48.670" v="1" actId="478"/>
          <ac:spMkLst>
            <pc:docMk/>
            <pc:sldMk cId="251358333" sldId="261"/>
            <ac:spMk id="3" creationId="{975DAFED-1AB0-2366-A991-70B6B78DA40A}"/>
          </ac:spMkLst>
        </pc:spChg>
        <pc:spChg chg="add mod">
          <ac:chgData name="walter mullrt" userId="acaddd59446be35e" providerId="LiveId" clId="{5F0EF2C8-2ECE-4D34-A2AF-D739EDF45849}" dt="2024-03-07T16:48:49.007" v="21" actId="1076"/>
          <ac:spMkLst>
            <pc:docMk/>
            <pc:sldMk cId="251358333" sldId="261"/>
            <ac:spMk id="4" creationId="{1F3B6CD1-3686-3FC3-8AF4-042E7484D7D5}"/>
          </ac:spMkLst>
        </pc:spChg>
        <pc:spChg chg="add mod">
          <ac:chgData name="walter mullrt" userId="acaddd59446be35e" providerId="LiveId" clId="{5F0EF2C8-2ECE-4D34-A2AF-D739EDF45849}" dt="2024-03-07T16:48:42.835" v="18" actId="1076"/>
          <ac:spMkLst>
            <pc:docMk/>
            <pc:sldMk cId="251358333" sldId="261"/>
            <ac:spMk id="5" creationId="{EABC7D08-A4B4-196A-472D-2502EBFF32E9}"/>
          </ac:spMkLst>
        </pc:spChg>
        <pc:picChg chg="add mod">
          <ac:chgData name="walter mullrt" userId="acaddd59446be35e" providerId="LiveId" clId="{5F0EF2C8-2ECE-4D34-A2AF-D739EDF45849}" dt="2024-03-07T16:48:59.848" v="24" actId="1076"/>
          <ac:picMkLst>
            <pc:docMk/>
            <pc:sldMk cId="251358333" sldId="261"/>
            <ac:picMk id="7" creationId="{76A6D4F3-3FF2-6E5C-BA3E-53F9A66F8698}"/>
          </ac:picMkLst>
        </pc:picChg>
        <pc:picChg chg="add mod">
          <ac:chgData name="walter mullrt" userId="acaddd59446be35e" providerId="LiveId" clId="{5F0EF2C8-2ECE-4D34-A2AF-D739EDF45849}" dt="2024-03-07T16:48:58.810" v="23" actId="1076"/>
          <ac:picMkLst>
            <pc:docMk/>
            <pc:sldMk cId="251358333" sldId="261"/>
            <ac:picMk id="9" creationId="{45DB2734-D461-C754-FE6B-0893DFD205B7}"/>
          </ac:picMkLst>
        </pc:picChg>
      </pc:sldChg>
      <pc:sldChg chg="addSp delSp modSp new mod">
        <pc:chgData name="walter mullrt" userId="acaddd59446be35e" providerId="LiveId" clId="{5F0EF2C8-2ECE-4D34-A2AF-D739EDF45849}" dt="2024-03-07T16:53:39.256" v="59" actId="3062"/>
        <pc:sldMkLst>
          <pc:docMk/>
          <pc:sldMk cId="996616410" sldId="262"/>
        </pc:sldMkLst>
        <pc:spChg chg="mod">
          <ac:chgData name="walter mullrt" userId="acaddd59446be35e" providerId="LiveId" clId="{5F0EF2C8-2ECE-4D34-A2AF-D739EDF45849}" dt="2024-03-07T16:49:51.882" v="29" actId="3062"/>
          <ac:spMkLst>
            <pc:docMk/>
            <pc:sldMk cId="996616410" sldId="262"/>
            <ac:spMk id="2" creationId="{68AC5039-55A3-2186-B435-1744DF277464}"/>
          </ac:spMkLst>
        </pc:spChg>
        <pc:spChg chg="del">
          <ac:chgData name="walter mullrt" userId="acaddd59446be35e" providerId="LiveId" clId="{5F0EF2C8-2ECE-4D34-A2AF-D739EDF45849}" dt="2024-03-07T16:49:36.469" v="27" actId="478"/>
          <ac:spMkLst>
            <pc:docMk/>
            <pc:sldMk cId="996616410" sldId="262"/>
            <ac:spMk id="3" creationId="{FFE07F82-5DF9-9C99-DCE6-24AAA42FA98C}"/>
          </ac:spMkLst>
        </pc:spChg>
        <pc:spChg chg="add mod">
          <ac:chgData name="walter mullrt" userId="acaddd59446be35e" providerId="LiveId" clId="{5F0EF2C8-2ECE-4D34-A2AF-D739EDF45849}" dt="2024-03-07T16:51:04.661" v="33" actId="1076"/>
          <ac:spMkLst>
            <pc:docMk/>
            <pc:sldMk cId="996616410" sldId="262"/>
            <ac:spMk id="4" creationId="{0593BDA9-15E2-A196-DE60-54837AE478BA}"/>
          </ac:spMkLst>
        </pc:spChg>
        <pc:spChg chg="add mod">
          <ac:chgData name="walter mullrt" userId="acaddd59446be35e" providerId="LiveId" clId="{5F0EF2C8-2ECE-4D34-A2AF-D739EDF45849}" dt="2024-03-07T16:51:40.445" v="36" actId="1076"/>
          <ac:spMkLst>
            <pc:docMk/>
            <pc:sldMk cId="996616410" sldId="262"/>
            <ac:spMk id="5" creationId="{32AB12C9-7823-1863-A947-2E8DFEE3F831}"/>
          </ac:spMkLst>
        </pc:spChg>
        <pc:spChg chg="add mod">
          <ac:chgData name="walter mullrt" userId="acaddd59446be35e" providerId="LiveId" clId="{5F0EF2C8-2ECE-4D34-A2AF-D739EDF45849}" dt="2024-03-07T16:52:56.839" v="51" actId="3062"/>
          <ac:spMkLst>
            <pc:docMk/>
            <pc:sldMk cId="996616410" sldId="262"/>
            <ac:spMk id="6" creationId="{AB795B72-3516-CE21-7D11-7BF689229D0A}"/>
          </ac:spMkLst>
        </pc:spChg>
        <pc:spChg chg="add del">
          <ac:chgData name="walter mullrt" userId="acaddd59446be35e" providerId="LiveId" clId="{5F0EF2C8-2ECE-4D34-A2AF-D739EDF45849}" dt="2024-03-07T16:51:56.257" v="39" actId="22"/>
          <ac:spMkLst>
            <pc:docMk/>
            <pc:sldMk cId="996616410" sldId="262"/>
            <ac:spMk id="8" creationId="{E66D9516-BB10-E332-255B-1FA6C4986B72}"/>
          </ac:spMkLst>
        </pc:spChg>
        <pc:spChg chg="add mod">
          <ac:chgData name="walter mullrt" userId="acaddd59446be35e" providerId="LiveId" clId="{5F0EF2C8-2ECE-4D34-A2AF-D739EDF45849}" dt="2024-03-07T16:53:09.654" v="54" actId="3062"/>
          <ac:spMkLst>
            <pc:docMk/>
            <pc:sldMk cId="996616410" sldId="262"/>
            <ac:spMk id="9" creationId="{6184593F-C451-0119-405A-6AEF0FFE0184}"/>
          </ac:spMkLst>
        </pc:spChg>
        <pc:spChg chg="add mod">
          <ac:chgData name="walter mullrt" userId="acaddd59446be35e" providerId="LiveId" clId="{5F0EF2C8-2ECE-4D34-A2AF-D739EDF45849}" dt="2024-03-07T16:53:06.113" v="53" actId="3062"/>
          <ac:spMkLst>
            <pc:docMk/>
            <pc:sldMk cId="996616410" sldId="262"/>
            <ac:spMk id="10" creationId="{0E434188-FB69-4868-B784-E0158E0413A4}"/>
          </ac:spMkLst>
        </pc:spChg>
        <pc:spChg chg="add mod">
          <ac:chgData name="walter mullrt" userId="acaddd59446be35e" providerId="LiveId" clId="{5F0EF2C8-2ECE-4D34-A2AF-D739EDF45849}" dt="2024-03-07T16:53:39.256" v="59" actId="3062"/>
          <ac:spMkLst>
            <pc:docMk/>
            <pc:sldMk cId="996616410" sldId="262"/>
            <ac:spMk id="11" creationId="{46AF91EA-760E-F4B5-D850-91B9D57C0D25}"/>
          </ac:spMkLst>
        </pc:spChg>
      </pc:sldChg>
      <pc:sldChg chg="addSp delSp modSp new mod">
        <pc:chgData name="walter mullrt" userId="acaddd59446be35e" providerId="LiveId" clId="{5F0EF2C8-2ECE-4D34-A2AF-D739EDF45849}" dt="2024-03-07T16:57:17.569" v="96" actId="1076"/>
        <pc:sldMkLst>
          <pc:docMk/>
          <pc:sldMk cId="1875434856" sldId="263"/>
        </pc:sldMkLst>
        <pc:spChg chg="mod">
          <ac:chgData name="walter mullrt" userId="acaddd59446be35e" providerId="LiveId" clId="{5F0EF2C8-2ECE-4D34-A2AF-D739EDF45849}" dt="2024-03-07T16:54:40.516" v="65" actId="3062"/>
          <ac:spMkLst>
            <pc:docMk/>
            <pc:sldMk cId="1875434856" sldId="263"/>
            <ac:spMk id="2" creationId="{08359994-F727-7FA6-1E4F-C52D9AA72A0F}"/>
          </ac:spMkLst>
        </pc:spChg>
        <pc:spChg chg="del">
          <ac:chgData name="walter mullrt" userId="acaddd59446be35e" providerId="LiveId" clId="{5F0EF2C8-2ECE-4D34-A2AF-D739EDF45849}" dt="2024-03-07T16:54:33.462" v="64" actId="478"/>
          <ac:spMkLst>
            <pc:docMk/>
            <pc:sldMk cId="1875434856" sldId="263"/>
            <ac:spMk id="3" creationId="{32112FA7-1E73-B9CD-E35C-B0A0F50D30D9}"/>
          </ac:spMkLst>
        </pc:spChg>
        <pc:spChg chg="add mod">
          <ac:chgData name="walter mullrt" userId="acaddd59446be35e" providerId="LiveId" clId="{5F0EF2C8-2ECE-4D34-A2AF-D739EDF45849}" dt="2024-03-07T16:56:44.654" v="93" actId="403"/>
          <ac:spMkLst>
            <pc:docMk/>
            <pc:sldMk cId="1875434856" sldId="263"/>
            <ac:spMk id="4" creationId="{DD8837FE-DC9E-B9B0-F012-3542B0D3CA36}"/>
          </ac:spMkLst>
        </pc:spChg>
        <pc:spChg chg="add mod">
          <ac:chgData name="walter mullrt" userId="acaddd59446be35e" providerId="LiveId" clId="{5F0EF2C8-2ECE-4D34-A2AF-D739EDF45849}" dt="2024-03-07T16:56:05.161" v="81" actId="1076"/>
          <ac:spMkLst>
            <pc:docMk/>
            <pc:sldMk cId="1875434856" sldId="263"/>
            <ac:spMk id="5" creationId="{BD0EC229-671E-D4CC-E218-4947A7649A5E}"/>
          </ac:spMkLst>
        </pc:spChg>
        <pc:spChg chg="add mod">
          <ac:chgData name="walter mullrt" userId="acaddd59446be35e" providerId="LiveId" clId="{5F0EF2C8-2ECE-4D34-A2AF-D739EDF45849}" dt="2024-03-07T16:57:17.569" v="96" actId="1076"/>
          <ac:spMkLst>
            <pc:docMk/>
            <pc:sldMk cId="1875434856" sldId="263"/>
            <ac:spMk id="6" creationId="{A47B6210-3B04-1ADC-D65C-6A1986C3A1F4}"/>
          </ac:spMkLst>
        </pc:spChg>
      </pc:sldChg>
      <pc:sldChg chg="addSp delSp modSp new mod">
        <pc:chgData name="walter mullrt" userId="acaddd59446be35e" providerId="LiveId" clId="{5F0EF2C8-2ECE-4D34-A2AF-D739EDF45849}" dt="2024-03-07T16:58:41.918" v="100" actId="1076"/>
        <pc:sldMkLst>
          <pc:docMk/>
          <pc:sldMk cId="1175343666" sldId="264"/>
        </pc:sldMkLst>
        <pc:spChg chg="del">
          <ac:chgData name="walter mullrt" userId="acaddd59446be35e" providerId="LiveId" clId="{5F0EF2C8-2ECE-4D34-A2AF-D739EDF45849}" dt="2024-03-07T16:57:24.829" v="98" actId="478"/>
          <ac:spMkLst>
            <pc:docMk/>
            <pc:sldMk cId="1175343666" sldId="264"/>
            <ac:spMk id="3" creationId="{429BD3FB-A819-8C6E-B080-045D23BAA9F9}"/>
          </ac:spMkLst>
        </pc:spChg>
        <pc:picChg chg="add mod">
          <ac:chgData name="walter mullrt" userId="acaddd59446be35e" providerId="LiveId" clId="{5F0EF2C8-2ECE-4D34-A2AF-D739EDF45849}" dt="2024-03-07T16:58:41.918" v="100" actId="1076"/>
          <ac:picMkLst>
            <pc:docMk/>
            <pc:sldMk cId="1175343666" sldId="264"/>
            <ac:picMk id="4" creationId="{5AB0712A-A05B-BD0B-3FCD-FAE5F789FAF8}"/>
          </ac:picMkLst>
        </pc:picChg>
      </pc:sldChg>
      <pc:sldChg chg="addSp delSp modSp new mod">
        <pc:chgData name="walter mullrt" userId="acaddd59446be35e" providerId="LiveId" clId="{5F0EF2C8-2ECE-4D34-A2AF-D739EDF45849}" dt="2024-03-07T17:00:14.061" v="104" actId="1076"/>
        <pc:sldMkLst>
          <pc:docMk/>
          <pc:sldMk cId="3396701453" sldId="265"/>
        </pc:sldMkLst>
        <pc:spChg chg="del">
          <ac:chgData name="walter mullrt" userId="acaddd59446be35e" providerId="LiveId" clId="{5F0EF2C8-2ECE-4D34-A2AF-D739EDF45849}" dt="2024-03-07T17:00:09.750" v="102"/>
          <ac:spMkLst>
            <pc:docMk/>
            <pc:sldMk cId="3396701453" sldId="265"/>
            <ac:spMk id="3" creationId="{070345D5-A9D8-1880-075D-E289C44DE952}"/>
          </ac:spMkLst>
        </pc:spChg>
        <pc:picChg chg="add mod">
          <ac:chgData name="walter mullrt" userId="acaddd59446be35e" providerId="LiveId" clId="{5F0EF2C8-2ECE-4D34-A2AF-D739EDF45849}" dt="2024-03-07T17:00:14.061" v="104" actId="1076"/>
          <ac:picMkLst>
            <pc:docMk/>
            <pc:sldMk cId="3396701453" sldId="265"/>
            <ac:picMk id="4" creationId="{7E3E6B2B-8C8D-7F1B-04B0-A839B3D5F57E}"/>
          </ac:picMkLst>
        </pc:picChg>
      </pc:sldChg>
      <pc:sldChg chg="addSp delSp modSp new mod">
        <pc:chgData name="walter mullrt" userId="acaddd59446be35e" providerId="LiveId" clId="{5F0EF2C8-2ECE-4D34-A2AF-D739EDF45849}" dt="2024-03-07T18:07:33.156" v="127" actId="1076"/>
        <pc:sldMkLst>
          <pc:docMk/>
          <pc:sldMk cId="275564496" sldId="266"/>
        </pc:sldMkLst>
        <pc:spChg chg="mod">
          <ac:chgData name="walter mullrt" userId="acaddd59446be35e" providerId="LiveId" clId="{5F0EF2C8-2ECE-4D34-A2AF-D739EDF45849}" dt="2024-03-07T18:05:27.611" v="106"/>
          <ac:spMkLst>
            <pc:docMk/>
            <pc:sldMk cId="275564496" sldId="266"/>
            <ac:spMk id="2" creationId="{228D5B7F-F69A-B532-3B49-EA1315E39FF5}"/>
          </ac:spMkLst>
        </pc:spChg>
        <pc:spChg chg="del mod">
          <ac:chgData name="walter mullrt" userId="acaddd59446be35e" providerId="LiveId" clId="{5F0EF2C8-2ECE-4D34-A2AF-D739EDF45849}" dt="2024-03-07T18:05:39.322" v="110" actId="478"/>
          <ac:spMkLst>
            <pc:docMk/>
            <pc:sldMk cId="275564496" sldId="266"/>
            <ac:spMk id="3" creationId="{64B2463E-3C1D-BE04-18E8-19E24F852825}"/>
          </ac:spMkLst>
        </pc:spChg>
        <pc:spChg chg="add del">
          <ac:chgData name="walter mullrt" userId="acaddd59446be35e" providerId="LiveId" clId="{5F0EF2C8-2ECE-4D34-A2AF-D739EDF45849}" dt="2024-03-07T18:05:37.128" v="108" actId="478"/>
          <ac:spMkLst>
            <pc:docMk/>
            <pc:sldMk cId="275564496" sldId="266"/>
            <ac:spMk id="4" creationId="{BB0EE018-4BB9-4B15-A72A-8ECC40525ABB}"/>
          </ac:spMkLst>
        </pc:spChg>
        <pc:spChg chg="add mod">
          <ac:chgData name="walter mullrt" userId="acaddd59446be35e" providerId="LiveId" clId="{5F0EF2C8-2ECE-4D34-A2AF-D739EDF45849}" dt="2024-03-07T18:06:08.119" v="114" actId="1076"/>
          <ac:spMkLst>
            <pc:docMk/>
            <pc:sldMk cId="275564496" sldId="266"/>
            <ac:spMk id="5" creationId="{A401432F-72AD-A161-5C0E-00D914251ECD}"/>
          </ac:spMkLst>
        </pc:spChg>
        <pc:spChg chg="add mod">
          <ac:chgData name="walter mullrt" userId="acaddd59446be35e" providerId="LiveId" clId="{5F0EF2C8-2ECE-4D34-A2AF-D739EDF45849}" dt="2024-03-07T18:06:32.722" v="121" actId="403"/>
          <ac:spMkLst>
            <pc:docMk/>
            <pc:sldMk cId="275564496" sldId="266"/>
            <ac:spMk id="6" creationId="{8EDCEF85-258A-8089-5C4D-66ED9369FB23}"/>
          </ac:spMkLst>
        </pc:spChg>
        <pc:spChg chg="add mod">
          <ac:chgData name="walter mullrt" userId="acaddd59446be35e" providerId="LiveId" clId="{5F0EF2C8-2ECE-4D34-A2AF-D739EDF45849}" dt="2024-03-07T18:07:07.400" v="125" actId="1076"/>
          <ac:spMkLst>
            <pc:docMk/>
            <pc:sldMk cId="275564496" sldId="266"/>
            <ac:spMk id="7" creationId="{8B8B7F76-EB28-2DC6-B92B-06AAE45AAFDE}"/>
          </ac:spMkLst>
        </pc:spChg>
        <pc:picChg chg="add mod">
          <ac:chgData name="walter mullrt" userId="acaddd59446be35e" providerId="LiveId" clId="{5F0EF2C8-2ECE-4D34-A2AF-D739EDF45849}" dt="2024-03-07T18:07:33.156" v="127" actId="1076"/>
          <ac:picMkLst>
            <pc:docMk/>
            <pc:sldMk cId="275564496" sldId="266"/>
            <ac:picMk id="9" creationId="{3386B72B-542C-C521-AA94-4A5454F6AEF0}"/>
          </ac:picMkLst>
        </pc:picChg>
      </pc:sldChg>
      <pc:sldChg chg="addSp delSp modSp new mod">
        <pc:chgData name="walter mullrt" userId="acaddd59446be35e" providerId="LiveId" clId="{5F0EF2C8-2ECE-4D34-A2AF-D739EDF45849}" dt="2024-03-07T18:08:04.141" v="153" actId="1076"/>
        <pc:sldMkLst>
          <pc:docMk/>
          <pc:sldMk cId="3782872630" sldId="267"/>
        </pc:sldMkLst>
        <pc:spChg chg="mod">
          <ac:chgData name="walter mullrt" userId="acaddd59446be35e" providerId="LiveId" clId="{5F0EF2C8-2ECE-4D34-A2AF-D739EDF45849}" dt="2024-03-07T18:07:58.503" v="150" actId="20577"/>
          <ac:spMkLst>
            <pc:docMk/>
            <pc:sldMk cId="3782872630" sldId="267"/>
            <ac:spMk id="2" creationId="{D2153858-1E07-6B75-22F9-507797EB3815}"/>
          </ac:spMkLst>
        </pc:spChg>
        <pc:spChg chg="del">
          <ac:chgData name="walter mullrt" userId="acaddd59446be35e" providerId="LiveId" clId="{5F0EF2C8-2ECE-4D34-A2AF-D739EDF45849}" dt="2024-03-07T18:08:01.463" v="151" actId="478"/>
          <ac:spMkLst>
            <pc:docMk/>
            <pc:sldMk cId="3782872630" sldId="267"/>
            <ac:spMk id="3" creationId="{E910E12B-1B7E-983F-DF76-B1BD2C4177B8}"/>
          </ac:spMkLst>
        </pc:spChg>
        <pc:picChg chg="add mod">
          <ac:chgData name="walter mullrt" userId="acaddd59446be35e" providerId="LiveId" clId="{5F0EF2C8-2ECE-4D34-A2AF-D739EDF45849}" dt="2024-03-07T18:08:04.141" v="153" actId="1076"/>
          <ac:picMkLst>
            <pc:docMk/>
            <pc:sldMk cId="3782872630" sldId="267"/>
            <ac:picMk id="4" creationId="{529622E0-7364-6989-420B-60595BAD7FC5}"/>
          </ac:picMkLst>
        </pc:picChg>
      </pc:sldChg>
      <pc:sldChg chg="addSp modSp new mod">
        <pc:chgData name="walter mullrt" userId="acaddd59446be35e" providerId="LiveId" clId="{5F0EF2C8-2ECE-4D34-A2AF-D739EDF45849}" dt="2024-03-07T18:08:56.989" v="169" actId="1076"/>
        <pc:sldMkLst>
          <pc:docMk/>
          <pc:sldMk cId="1928567521" sldId="268"/>
        </pc:sldMkLst>
        <pc:spChg chg="mod">
          <ac:chgData name="walter mullrt" userId="acaddd59446be35e" providerId="LiveId" clId="{5F0EF2C8-2ECE-4D34-A2AF-D739EDF45849}" dt="2024-03-07T18:08:33.678" v="162" actId="3062"/>
          <ac:spMkLst>
            <pc:docMk/>
            <pc:sldMk cId="1928567521" sldId="268"/>
            <ac:spMk id="2" creationId="{CC7535C7-EBF5-74E0-FFDB-900E7A07719A}"/>
          </ac:spMkLst>
        </pc:spChg>
        <pc:spChg chg="add mod">
          <ac:chgData name="walter mullrt" userId="acaddd59446be35e" providerId="LiveId" clId="{5F0EF2C8-2ECE-4D34-A2AF-D739EDF45849}" dt="2024-03-07T18:08:50.150" v="167" actId="1076"/>
          <ac:spMkLst>
            <pc:docMk/>
            <pc:sldMk cId="1928567521" sldId="268"/>
            <ac:spMk id="4" creationId="{EC81FF35-8DA3-3588-7757-F4D25523E6E4}"/>
          </ac:spMkLst>
        </pc:spChg>
        <pc:picChg chg="add mod">
          <ac:chgData name="walter mullrt" userId="acaddd59446be35e" providerId="LiveId" clId="{5F0EF2C8-2ECE-4D34-A2AF-D739EDF45849}" dt="2024-03-07T18:08:56.989" v="169" actId="1076"/>
          <ac:picMkLst>
            <pc:docMk/>
            <pc:sldMk cId="1928567521" sldId="268"/>
            <ac:picMk id="5" creationId="{BD7C4FEE-862A-9FAB-495B-54AAB5E3838F}"/>
          </ac:picMkLst>
        </pc:picChg>
      </pc:sldChg>
      <pc:sldChg chg="addSp delSp modSp new mod">
        <pc:chgData name="walter mullrt" userId="acaddd59446be35e" providerId="LiveId" clId="{5F0EF2C8-2ECE-4D34-A2AF-D739EDF45849}" dt="2024-03-07T18:09:13.596" v="176" actId="1076"/>
        <pc:sldMkLst>
          <pc:docMk/>
          <pc:sldMk cId="1044297703" sldId="269"/>
        </pc:sldMkLst>
        <pc:spChg chg="del">
          <ac:chgData name="walter mullrt" userId="acaddd59446be35e" providerId="LiveId" clId="{5F0EF2C8-2ECE-4D34-A2AF-D739EDF45849}" dt="2024-03-07T18:09:09.280" v="171" actId="478"/>
          <ac:spMkLst>
            <pc:docMk/>
            <pc:sldMk cId="1044297703" sldId="269"/>
            <ac:spMk id="3" creationId="{450BC8EB-F875-1E3E-8386-D9F46D9321FB}"/>
          </ac:spMkLst>
        </pc:spChg>
        <pc:picChg chg="add mod">
          <ac:chgData name="walter mullrt" userId="acaddd59446be35e" providerId="LiveId" clId="{5F0EF2C8-2ECE-4D34-A2AF-D739EDF45849}" dt="2024-03-07T18:09:13.596" v="176" actId="1076"/>
          <ac:picMkLst>
            <pc:docMk/>
            <pc:sldMk cId="1044297703" sldId="269"/>
            <ac:picMk id="4" creationId="{C1C3DE5B-EF7B-E1B5-3790-B8C9D6599FC4}"/>
          </ac:picMkLst>
        </pc:picChg>
      </pc:sldChg>
      <pc:sldChg chg="addSp delSp modSp new mod ord">
        <pc:chgData name="walter mullrt" userId="acaddd59446be35e" providerId="LiveId" clId="{5F0EF2C8-2ECE-4D34-A2AF-D739EDF45849}" dt="2024-03-07T18:09:58.282" v="185" actId="1076"/>
        <pc:sldMkLst>
          <pc:docMk/>
          <pc:sldMk cId="434907621" sldId="270"/>
        </pc:sldMkLst>
        <pc:spChg chg="del">
          <ac:chgData name="walter mullrt" userId="acaddd59446be35e" providerId="LiveId" clId="{5F0EF2C8-2ECE-4D34-A2AF-D739EDF45849}" dt="2024-03-07T18:09:24.407" v="178" actId="478"/>
          <ac:spMkLst>
            <pc:docMk/>
            <pc:sldMk cId="434907621" sldId="270"/>
            <ac:spMk id="3" creationId="{D0842479-09E0-6B77-F451-8874BFA9F0CD}"/>
          </ac:spMkLst>
        </pc:spChg>
        <pc:picChg chg="add mod">
          <ac:chgData name="walter mullrt" userId="acaddd59446be35e" providerId="LiveId" clId="{5F0EF2C8-2ECE-4D34-A2AF-D739EDF45849}" dt="2024-03-07T18:09:58.282" v="185" actId="1076"/>
          <ac:picMkLst>
            <pc:docMk/>
            <pc:sldMk cId="434907621" sldId="270"/>
            <ac:picMk id="4" creationId="{169348DC-2C1E-A57E-1204-5FD03D1495B9}"/>
          </ac:picMkLst>
        </pc:picChg>
      </pc:sldChg>
      <pc:sldChg chg="modSp add mod">
        <pc:chgData name="walter mullrt" userId="acaddd59446be35e" providerId="LiveId" clId="{5F0EF2C8-2ECE-4D34-A2AF-D739EDF45849}" dt="2024-03-07T18:09:36.971" v="182" actId="3062"/>
        <pc:sldMkLst>
          <pc:docMk/>
          <pc:sldMk cId="1914845196" sldId="271"/>
        </pc:sldMkLst>
        <pc:spChg chg="mod">
          <ac:chgData name="walter mullrt" userId="acaddd59446be35e" providerId="LiveId" clId="{5F0EF2C8-2ECE-4D34-A2AF-D739EDF45849}" dt="2024-03-07T18:09:36.971" v="182" actId="3062"/>
          <ac:spMkLst>
            <pc:docMk/>
            <pc:sldMk cId="1914845196" sldId="271"/>
            <ac:spMk id="2" creationId="{00000000-0000-0000-0000-000000000000}"/>
          </ac:spMkLst>
        </pc:spChg>
      </pc:sldChg>
      <pc:sldChg chg="new del">
        <pc:chgData name="walter mullrt" userId="acaddd59446be35e" providerId="LiveId" clId="{5F0EF2C8-2ECE-4D34-A2AF-D739EDF45849}" dt="2024-03-07T18:10:14.178" v="187" actId="47"/>
        <pc:sldMkLst>
          <pc:docMk/>
          <pc:sldMk cId="716006736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FD0D4-F866-D5FD-2A4C-E6B47B52E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395329-F089-C0BF-7005-7EB88A8F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D54BB0-C13A-FF18-AB3F-124B99413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29AD-EE15-4590-BB16-A2B479722A6A}" type="datetimeFigureOut">
              <a:rPr lang="es-CL" smtClean="0"/>
              <a:t>07-03-2024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61224F-A8A3-C617-CA99-12B94506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F1D400-015B-57AA-CE1B-F16058CC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AA2-4EF5-44AE-AF26-CA5D6AF2A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890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EA6AE-EBC8-4B7A-14AE-62ADAA22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323FE7-1FE9-F16F-E43E-8BCDB8990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539165-8B2C-871C-51BE-B2C636AB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29AD-EE15-4590-BB16-A2B479722A6A}" type="datetimeFigureOut">
              <a:rPr lang="es-CL" smtClean="0"/>
              <a:t>07-03-2024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C4D2A1-A039-5068-20A6-A892FD49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7D47D0-D5A0-1A27-F66D-E14119CC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AA2-4EF5-44AE-AF26-CA5D6AF2A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183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367917-D728-0380-BD71-528C43EEB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9FC02F-A770-CB32-F048-475DC7302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569DF5-40CE-0AA6-32C1-5395FEF5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29AD-EE15-4590-BB16-A2B479722A6A}" type="datetimeFigureOut">
              <a:rPr lang="es-CL" smtClean="0"/>
              <a:t>07-03-2024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E4270C-600A-AD64-2E65-336F8116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BF8802-A804-F8FF-9126-83C7BF54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AA2-4EF5-44AE-AF26-CA5D6AF2A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681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BF6E0-2081-827B-9A7C-38BD53AE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5D4748-CDB0-F982-7274-133C6A77A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271D01-F1AB-BF4B-8651-1E977ACD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29AD-EE15-4590-BB16-A2B479722A6A}" type="datetimeFigureOut">
              <a:rPr lang="es-CL" smtClean="0"/>
              <a:t>07-03-2024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00AA5A-C958-6B4F-CFDF-676D7EA6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78C33D-FE0A-2119-24CD-67782B64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AA2-4EF5-44AE-AF26-CA5D6AF2A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805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643EC-3FA0-E379-EE87-3E4791CC0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BDB003-EBA6-4FFA-888E-5B0FA46B4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C91D40-1818-9F3C-E008-FFB7B1EB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29AD-EE15-4590-BB16-A2B479722A6A}" type="datetimeFigureOut">
              <a:rPr lang="es-CL" smtClean="0"/>
              <a:t>07-03-2024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436398-24F1-A179-711F-7A00F0CE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D7A7FA-805D-1CDC-4ADD-F442203F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AA2-4EF5-44AE-AF26-CA5D6AF2A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325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217BE-47A2-5763-6259-D2E43B8E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8E9408-4AA3-6A5D-EF53-6C0FA658F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414D3-C018-B344-DDA3-794061915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4CC49A-9AC0-7AFF-F419-2D4A3A4C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29AD-EE15-4590-BB16-A2B479722A6A}" type="datetimeFigureOut">
              <a:rPr lang="es-CL" smtClean="0"/>
              <a:t>07-03-2024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88C0F3-30A1-92A4-AA15-3AE2E8D6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5303D0-D5C3-A114-5129-3122FEC7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AA2-4EF5-44AE-AF26-CA5D6AF2A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879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BBF23-B49E-BB62-2E3F-1DF9E161C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E15C22-42A4-880C-029B-2C297965C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75ABCA-ACBE-E27E-5D30-9F79E6796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60D75-8E20-CC9F-E6FA-116AEE947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8E35E5-9B44-8849-9D35-9BB0F7FBC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0433F4-0E43-C48F-2EDF-FE42D264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29AD-EE15-4590-BB16-A2B479722A6A}" type="datetimeFigureOut">
              <a:rPr lang="es-CL" smtClean="0"/>
              <a:t>07-03-2024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6B7D7A-A7CB-705D-04A1-1D0B40E6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3E876F-C07B-2EEA-E0CD-05C229C5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AA2-4EF5-44AE-AF26-CA5D6AF2A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980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B3F28-D7C3-3BC4-C380-EAD6CCD5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2E38F-4C18-C96F-FAF9-84A42B7E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29AD-EE15-4590-BB16-A2B479722A6A}" type="datetimeFigureOut">
              <a:rPr lang="es-CL" smtClean="0"/>
              <a:t>07-03-2024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51B38F-4F3A-7BB7-53CD-BA153D83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DB94E6-6063-0887-7F3B-BCA524B6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AA2-4EF5-44AE-AF26-CA5D6AF2A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535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48D85B-7E00-1B55-81D8-CBFF138A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29AD-EE15-4590-BB16-A2B479722A6A}" type="datetimeFigureOut">
              <a:rPr lang="es-CL" smtClean="0"/>
              <a:t>07-03-2024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1D6C3B-4B1A-0EF7-13C8-D4CF483A4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9E85A6-4234-1B55-EECB-39DBBF69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AA2-4EF5-44AE-AF26-CA5D6AF2A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312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12D24-0492-423A-A6F5-C50B0D3D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C513B7-AB86-57B7-4544-21387E933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70AE1E-A259-08FF-E7E2-369005F91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426A88-10C8-9B66-45CF-E56A34D3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29AD-EE15-4590-BB16-A2B479722A6A}" type="datetimeFigureOut">
              <a:rPr lang="es-CL" smtClean="0"/>
              <a:t>07-03-2024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647B81-4262-F1DB-E8E0-74EDF53C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F3B00F-A329-C6C7-58A3-E05550D8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AA2-4EF5-44AE-AF26-CA5D6AF2A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319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74117-6A54-8853-D7A5-5E7F720D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752E2E-5293-9ED5-9819-73765F995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AB25F9-ED54-4FB0-F725-1CBA543E0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BDC5C3-3E9A-C29D-F460-BDDBEABD7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29AD-EE15-4590-BB16-A2B479722A6A}" type="datetimeFigureOut">
              <a:rPr lang="es-CL" smtClean="0"/>
              <a:t>07-03-2024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082711-5851-D208-548D-6A756E00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A2C65D-C40E-82A9-0C16-4D855928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5AA2-4EF5-44AE-AF26-CA5D6AF2A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472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DF475B6-1319-D187-FE73-D5572A15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E3699A-15EC-CD1A-930E-DCC997501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7BBEB8-D1B2-B851-6AC5-AF5E56F67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AC29AD-EE15-4590-BB16-A2B479722A6A}" type="datetimeFigureOut">
              <a:rPr lang="es-CL" smtClean="0"/>
              <a:t>07-03-2024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608E54-48AC-2C36-C50E-17D5B2B3C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F3284-F16B-1D75-27A9-ADF7A6FEB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295AA2-4EF5-44AE-AF26-CA5D6AF2A9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415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0E9F7-13E5-8B0F-9C85-648ECEC47A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Coordinación y regulación 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4D5E5D-8AB6-FA9B-793F-6836D8BCA0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5982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CB1E3-A848-05EB-C8BA-82F5C421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E3E6B2B-8C8D-7F1B-04B0-A839B3D5F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993" y="796413"/>
            <a:ext cx="7929642" cy="508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01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D5B7F-F69A-B532-3B49-EA1315E3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b="1" dirty="0">
                <a:solidFill>
                  <a:srgbClr val="7030A0"/>
                </a:solidFill>
                <a:latin typeface="AR CENA" panose="02000000000000000000" pitchFamily="2" charset="0"/>
              </a:rPr>
              <a:t>¿Qué son los reflejos?</a:t>
            </a:r>
            <a:endParaRPr lang="es-CL" dirty="0"/>
          </a:p>
        </p:txBody>
      </p:sp>
      <p:sp>
        <p:nvSpPr>
          <p:cNvPr id="5" name="Diagrama de flujo: proceso alternativo 4">
            <a:extLst>
              <a:ext uri="{FF2B5EF4-FFF2-40B4-BE49-F238E27FC236}">
                <a16:creationId xmlns:a16="http://schemas.microsoft.com/office/drawing/2014/main" id="{A401432F-72AD-A161-5C0E-00D914251ECD}"/>
              </a:ext>
            </a:extLst>
          </p:cNvPr>
          <p:cNvSpPr/>
          <p:nvPr/>
        </p:nvSpPr>
        <p:spPr>
          <a:xfrm>
            <a:off x="1200150" y="1690688"/>
            <a:ext cx="4514850" cy="195262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Respuesta rápida e involuntaria elaborada ante la recepción de un estímulo , intervienen componentes del SNC y SNP.</a:t>
            </a:r>
            <a:endParaRPr lang="es-CL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DCEF85-258A-8089-5C4D-66ED9369FB23}"/>
              </a:ext>
            </a:extLst>
          </p:cNvPr>
          <p:cNvSpPr txBox="1"/>
          <p:nvPr/>
        </p:nvSpPr>
        <p:spPr>
          <a:xfrm>
            <a:off x="1200150" y="4429125"/>
            <a:ext cx="6562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7030A0"/>
                </a:solidFill>
                <a:latin typeface="AR CENA" panose="02000000000000000000" pitchFamily="2" charset="0"/>
              </a:rPr>
              <a:t>¿ Qué es el Arco Reflejo?</a:t>
            </a:r>
            <a:endParaRPr lang="es-CL" sz="3200" dirty="0"/>
          </a:p>
        </p:txBody>
      </p:sp>
      <p:sp>
        <p:nvSpPr>
          <p:cNvPr id="7" name="Diagrama de flujo: proceso alternativo 6">
            <a:extLst>
              <a:ext uri="{FF2B5EF4-FFF2-40B4-BE49-F238E27FC236}">
                <a16:creationId xmlns:a16="http://schemas.microsoft.com/office/drawing/2014/main" id="{8B8B7F76-EB28-2DC6-B92B-06AAE45AAFDE}"/>
              </a:ext>
            </a:extLst>
          </p:cNvPr>
          <p:cNvSpPr/>
          <p:nvPr/>
        </p:nvSpPr>
        <p:spPr>
          <a:xfrm>
            <a:off x="1133474" y="5071049"/>
            <a:ext cx="6696075" cy="145732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Conjunto de estructuras que participan en un reflejo</a:t>
            </a:r>
            <a:r>
              <a:rPr lang="es-CL" sz="1800" dirty="0">
                <a:solidFill>
                  <a:srgbClr val="7030A0"/>
                </a:solidFill>
                <a:latin typeface="AR CENA" panose="02000000000000000000" pitchFamily="2" charset="0"/>
              </a:rPr>
              <a:t>.</a:t>
            </a:r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386B72B-542C-C521-AA94-4A5454F6A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621507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4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53858-1E07-6B75-22F9-507797EB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Arco Reflejo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9622E0-7364-6989-420B-60595BAD7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59" y="1506828"/>
            <a:ext cx="8596667" cy="486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7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535C7-EBF5-74E0-FFDB-900E7A07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Neurona</a:t>
            </a:r>
            <a:endParaRPr lang="es-C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515E64-CDBA-1FA6-988B-5F389BAFB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EC81FF35-8DA3-3588-7757-F4D25523E6E4}"/>
              </a:ext>
            </a:extLst>
          </p:cNvPr>
          <p:cNvSpPr/>
          <p:nvPr/>
        </p:nvSpPr>
        <p:spPr>
          <a:xfrm>
            <a:off x="1000125" y="1825625"/>
            <a:ext cx="6667500" cy="235267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Neuronas</a:t>
            </a:r>
            <a:r>
              <a:rPr lang="es-CL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: Células del sistema nervioso especializadas en almacenar y transmitir señales eléctricas llamadas impulsos nerviosos.</a:t>
            </a:r>
          </a:p>
          <a:p>
            <a:pPr algn="ctr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7C4FEE-862A-9FAB-495B-54AAB5E38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131" y="3570310"/>
            <a:ext cx="2961594" cy="27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6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139EA-3A45-7AC1-671D-AC603503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1C3DE5B-EF7B-E1B5-3790-B8C9D6599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394" y="627698"/>
            <a:ext cx="8651211" cy="531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97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CENA" panose="02000000000000000000" pitchFamily="2" charset="0"/>
              </a:rPr>
              <a:t>TIPOS DE NEURONAS</a:t>
            </a:r>
            <a:br>
              <a:rPr lang="es-CL" dirty="0">
                <a:solidFill>
                  <a:schemeClr val="accent3">
                    <a:lumMod val="50000"/>
                  </a:schemeClr>
                </a:solidFill>
                <a:latin typeface="AR CENA" panose="02000000000000000000" pitchFamily="2" charset="0"/>
              </a:rPr>
            </a:br>
            <a:endParaRPr lang="es-CL" dirty="0">
              <a:solidFill>
                <a:schemeClr val="accent3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321" y="1534493"/>
            <a:ext cx="8660772" cy="458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45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6146A-E459-AE04-73A4-25DCE856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Sistema Nervioso Humano para Niños. El Cerebro partes y Funciones ...">
            <a:extLst>
              <a:ext uri="{FF2B5EF4-FFF2-40B4-BE49-F238E27FC236}">
                <a16:creationId xmlns:a16="http://schemas.microsoft.com/office/drawing/2014/main" id="{169348DC-2C1E-A57E-1204-5FD03D149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09" y="682472"/>
            <a:ext cx="7327544" cy="49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0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0D856-0A07-7CAC-2192-973F17E0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¿Cómo el cuerpo coordina las  acciones ?</a:t>
            </a: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933F9C3B-AC6A-9BC1-EC0E-B8B3FBB25FCB}"/>
              </a:ext>
            </a:extLst>
          </p:cNvPr>
          <p:cNvSpPr/>
          <p:nvPr/>
        </p:nvSpPr>
        <p:spPr>
          <a:xfrm>
            <a:off x="1415845" y="2448232"/>
            <a:ext cx="5742038" cy="218276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Capacidad de responder a estímulos (Señal que provoca una reacción )externos e internos, ésta capacidad se llama </a:t>
            </a:r>
            <a:r>
              <a:rPr lang="es-CL" sz="1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Irritabilidad</a:t>
            </a:r>
            <a:r>
              <a:rPr lang="es-CL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 y está presente en todos los seres vivos siendo fundamental para la supervivencia.</a:t>
            </a:r>
          </a:p>
          <a:p>
            <a:pPr algn="ctr"/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857EEB7-9E54-7693-3661-E4DD4D604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238" y="1344561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117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B7FF3-0209-E415-FD3D-550BCC588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Sistema nervioso </a:t>
            </a:r>
            <a:endParaRPr lang="es-C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iagrama de flujo: cinta perforada 3">
            <a:extLst>
              <a:ext uri="{FF2B5EF4-FFF2-40B4-BE49-F238E27FC236}">
                <a16:creationId xmlns:a16="http://schemas.microsoft.com/office/drawing/2014/main" id="{C6EE51C1-3267-2346-3E0E-770471A86C04}"/>
              </a:ext>
            </a:extLst>
          </p:cNvPr>
          <p:cNvSpPr/>
          <p:nvPr/>
        </p:nvSpPr>
        <p:spPr>
          <a:xfrm>
            <a:off x="973394" y="1690688"/>
            <a:ext cx="5122606" cy="2605549"/>
          </a:xfrm>
          <a:prstGeom prst="flowChartPunched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CONTROLA Y REGULA RESPUESTAS EN NUESTRO ORGANISMO</a:t>
            </a:r>
            <a:endParaRPr lang="es-CL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DFDD05-B0EB-E1BB-A605-4D9463B3E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04" y="2018551"/>
            <a:ext cx="3982402" cy="363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8F1A-59CE-B7F4-02DC-E500D62A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Funciones del sistema nervioso</a:t>
            </a:r>
            <a:endParaRPr lang="es-C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1383CC78-C4D9-0650-F48A-A7505BAD55AF}"/>
              </a:ext>
            </a:extLst>
          </p:cNvPr>
          <p:cNvSpPr/>
          <p:nvPr/>
        </p:nvSpPr>
        <p:spPr>
          <a:xfrm>
            <a:off x="2005781" y="1666108"/>
            <a:ext cx="2743200" cy="21336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Sensitiva o Sensorial </a:t>
            </a:r>
            <a:r>
              <a:rPr lang="es-CL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: Capta estímulos del ambiente y del interior del organismo</a:t>
            </a:r>
          </a:p>
          <a:p>
            <a:pPr algn="ctr"/>
            <a:endParaRPr lang="es-CL" dirty="0"/>
          </a:p>
        </p:txBody>
      </p:sp>
      <p:sp>
        <p:nvSpPr>
          <p:cNvPr id="5" name="Diagrama de flujo: proceso alternativo 4">
            <a:extLst>
              <a:ext uri="{FF2B5EF4-FFF2-40B4-BE49-F238E27FC236}">
                <a16:creationId xmlns:a16="http://schemas.microsoft.com/office/drawing/2014/main" id="{F94373F6-8717-E909-155F-5DBCDAF338E6}"/>
              </a:ext>
            </a:extLst>
          </p:cNvPr>
          <p:cNvSpPr/>
          <p:nvPr/>
        </p:nvSpPr>
        <p:spPr>
          <a:xfrm>
            <a:off x="6189407" y="1784095"/>
            <a:ext cx="3293807" cy="189762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Integradora</a:t>
            </a:r>
            <a:r>
              <a:rPr lang="es-CL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: Analiza la información recibida y la selección de la respuesta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687BE0F-6D54-C0C4-C49E-2996EAA4413D}"/>
              </a:ext>
            </a:extLst>
          </p:cNvPr>
          <p:cNvSpPr/>
          <p:nvPr/>
        </p:nvSpPr>
        <p:spPr>
          <a:xfrm>
            <a:off x="3849327" y="4758813"/>
            <a:ext cx="4277033" cy="18976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Motora o Efectora</a:t>
            </a:r>
            <a:r>
              <a:rPr lang="es-CL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: Elabora una respuesta frente a un estímulo recibido , mediante secreción glandular o contracción muscular</a:t>
            </a:r>
          </a:p>
          <a:p>
            <a:pPr algn="ctr"/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12EC778-771A-D4A9-A1FF-70F7FA504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214" y="-149276"/>
            <a:ext cx="3038167" cy="30381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A1FB042-E3C7-951C-87EB-1FA845CFA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95" y="3758128"/>
            <a:ext cx="3242187" cy="32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6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369AF-7DCA-A823-CE9D-9E46A633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154" y="2103437"/>
            <a:ext cx="10515600" cy="1325563"/>
          </a:xfrm>
        </p:spPr>
        <p:txBody>
          <a:bodyPr/>
          <a:lstStyle/>
          <a:p>
            <a:r>
              <a: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¿Como se divide el sistema nervioso?</a:t>
            </a:r>
            <a:endParaRPr lang="es-C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3B5DC0-67C1-4767-452D-2F7B07D7A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840" y="2966720"/>
            <a:ext cx="3891280" cy="38912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92732E-50DB-0FD9-8AAB-1A131DB54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880"/>
            <a:ext cx="27686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03C03-336C-4FD5-27DD-507550A5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F3B6CD1-3686-3FC3-8AF4-042E7484D7D5}"/>
              </a:ext>
            </a:extLst>
          </p:cNvPr>
          <p:cNvSpPr/>
          <p:nvPr/>
        </p:nvSpPr>
        <p:spPr>
          <a:xfrm>
            <a:off x="933450" y="3695700"/>
            <a:ext cx="3219450" cy="27051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SISTEMA NERVIOSO CENTRAL (SNC)</a:t>
            </a:r>
          </a:p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BC7D08-A4B4-196A-472D-2502EBFF32E9}"/>
              </a:ext>
            </a:extLst>
          </p:cNvPr>
          <p:cNvSpPr/>
          <p:nvPr/>
        </p:nvSpPr>
        <p:spPr>
          <a:xfrm>
            <a:off x="7772399" y="655639"/>
            <a:ext cx="3771900" cy="2571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SISTEMA NERVIOSO PERIFÉRICO (SNP)</a:t>
            </a:r>
          </a:p>
          <a:p>
            <a:pPr algn="ctr"/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6A6D4F3-3FF2-6E5C-BA3E-53F9A66F8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457200"/>
            <a:ext cx="2705100" cy="27051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5DB2734-D461-C754-FE6B-0893DFD20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3357562"/>
            <a:ext cx="33813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C5039-55A3-2186-B435-1744DF27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CENA" panose="02000000000000000000" pitchFamily="2" charset="0"/>
              </a:rPr>
              <a:t>SISTEMA NERVIOSO PERIFÉRICO (SNP)</a:t>
            </a:r>
            <a:endParaRPr lang="es-C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593BDA9-15E2-A196-DE60-54837AE478BA}"/>
              </a:ext>
            </a:extLst>
          </p:cNvPr>
          <p:cNvSpPr/>
          <p:nvPr/>
        </p:nvSpPr>
        <p:spPr>
          <a:xfrm>
            <a:off x="5238750" y="1257300"/>
            <a:ext cx="4933950" cy="2305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Formado por agrupaciones de neuronas que están localizadas fuera del sistema nervioso central</a:t>
            </a:r>
          </a:p>
          <a:p>
            <a:pPr algn="ctr"/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AB12C9-7823-1863-A947-2E8DFEE3F831}"/>
              </a:ext>
            </a:extLst>
          </p:cNvPr>
          <p:cNvSpPr txBox="1"/>
          <p:nvPr/>
        </p:nvSpPr>
        <p:spPr>
          <a:xfrm>
            <a:off x="3876675" y="335018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>
                <a:solidFill>
                  <a:srgbClr val="7030A0"/>
                </a:solidFill>
                <a:latin typeface="AR CENA" panose="02000000000000000000" pitchFamily="2" charset="0"/>
              </a:rPr>
              <a:t>Se divide en</a:t>
            </a:r>
            <a:endParaRPr lang="es-CL"/>
          </a:p>
        </p:txBody>
      </p:sp>
      <p:sp>
        <p:nvSpPr>
          <p:cNvPr id="6" name="Diagrama de flujo: proceso alternativo 5">
            <a:extLst>
              <a:ext uri="{FF2B5EF4-FFF2-40B4-BE49-F238E27FC236}">
                <a16:creationId xmlns:a16="http://schemas.microsoft.com/office/drawing/2014/main" id="{AB795B72-3516-CE21-7D11-7BF689229D0A}"/>
              </a:ext>
            </a:extLst>
          </p:cNvPr>
          <p:cNvSpPr/>
          <p:nvPr/>
        </p:nvSpPr>
        <p:spPr>
          <a:xfrm>
            <a:off x="471488" y="4324349"/>
            <a:ext cx="3181350" cy="187642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Sistema nervioso somático (SNS)</a:t>
            </a:r>
          </a:p>
          <a:p>
            <a:pPr algn="ctr"/>
            <a:endParaRPr lang="es-CL" dirty="0"/>
          </a:p>
        </p:txBody>
      </p:sp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6184593F-C451-0119-405A-6AEF0FFE0184}"/>
              </a:ext>
            </a:extLst>
          </p:cNvPr>
          <p:cNvSpPr/>
          <p:nvPr/>
        </p:nvSpPr>
        <p:spPr>
          <a:xfrm>
            <a:off x="8743950" y="4283629"/>
            <a:ext cx="3181350" cy="187642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Sistema Nervioso Simpático</a:t>
            </a:r>
          </a:p>
          <a:p>
            <a:pPr algn="ctr"/>
            <a:endParaRPr lang="es-CL" dirty="0"/>
          </a:p>
        </p:txBody>
      </p:sp>
      <p:sp>
        <p:nvSpPr>
          <p:cNvPr id="10" name="Diagrama de flujo: proceso alternativo 9">
            <a:extLst>
              <a:ext uri="{FF2B5EF4-FFF2-40B4-BE49-F238E27FC236}">
                <a16:creationId xmlns:a16="http://schemas.microsoft.com/office/drawing/2014/main" id="{0E434188-FB69-4868-B784-E0158E0413A4}"/>
              </a:ext>
            </a:extLst>
          </p:cNvPr>
          <p:cNvSpPr/>
          <p:nvPr/>
        </p:nvSpPr>
        <p:spPr>
          <a:xfrm>
            <a:off x="4607719" y="4283628"/>
            <a:ext cx="3181350" cy="187642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Sistema nervioso autónomo (SNA)</a:t>
            </a:r>
            <a:endParaRPr lang="es-CL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Diagrama de flujo: proceso alternativo 10">
            <a:extLst>
              <a:ext uri="{FF2B5EF4-FFF2-40B4-BE49-F238E27FC236}">
                <a16:creationId xmlns:a16="http://schemas.microsoft.com/office/drawing/2014/main" id="{46AF91EA-760E-F4B5-D850-91B9D57C0D25}"/>
              </a:ext>
            </a:extLst>
          </p:cNvPr>
          <p:cNvSpPr/>
          <p:nvPr/>
        </p:nvSpPr>
        <p:spPr>
          <a:xfrm>
            <a:off x="428625" y="2171699"/>
            <a:ext cx="3181350" cy="187642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dirty="0">
                <a:solidFill>
                  <a:srgbClr val="7030A0"/>
                </a:solidFill>
                <a:latin typeface="AR CENA" panose="02000000000000000000" pitchFamily="2" charset="0"/>
              </a:rPr>
              <a:t>- </a:t>
            </a:r>
            <a:r>
              <a:rPr lang="es-CL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Sistema Nervioso Parasimpático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9661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59994-F727-7FA6-1E4F-C52D9AA7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CENA" panose="02000000000000000000" pitchFamily="2" charset="0"/>
              </a:rPr>
              <a:t>Sistema Nervioso Simpático</a:t>
            </a:r>
            <a:endParaRPr lang="es-C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D8837FE-DC9E-B9B0-F012-3542B0D3CA36}"/>
              </a:ext>
            </a:extLst>
          </p:cNvPr>
          <p:cNvSpPr/>
          <p:nvPr/>
        </p:nvSpPr>
        <p:spPr>
          <a:xfrm>
            <a:off x="885825" y="1609725"/>
            <a:ext cx="6858000" cy="14192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Actúa en situaciones de estrés o Alarma </a:t>
            </a:r>
          </a:p>
          <a:p>
            <a:pPr algn="ctr"/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0EC229-671E-D4CC-E218-4947A7649A5E}"/>
              </a:ext>
            </a:extLst>
          </p:cNvPr>
          <p:cNvSpPr txBox="1"/>
          <p:nvPr/>
        </p:nvSpPr>
        <p:spPr>
          <a:xfrm>
            <a:off x="885825" y="3943350"/>
            <a:ext cx="89535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CENA" panose="02000000000000000000" pitchFamily="2" charset="0"/>
              </a:rPr>
              <a:t>Sistema Nervioso Parasimpático</a:t>
            </a:r>
          </a:p>
          <a:p>
            <a:endParaRPr lang="es-CL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47B6210-3B04-1ADC-D65C-6A1986C3A1F4}"/>
              </a:ext>
            </a:extLst>
          </p:cNvPr>
          <p:cNvSpPr/>
          <p:nvPr/>
        </p:nvSpPr>
        <p:spPr>
          <a:xfrm>
            <a:off x="885825" y="4875490"/>
            <a:ext cx="6858000" cy="14192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s-C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Vuelve a la normalidad</a:t>
            </a:r>
          </a:p>
        </p:txBody>
      </p:sp>
    </p:spTree>
    <p:extLst>
      <p:ext uri="{BB962C8B-B14F-4D97-AF65-F5344CB8AC3E}">
        <p14:creationId xmlns:p14="http://schemas.microsoft.com/office/powerpoint/2010/main" val="187543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E8199-BEE6-D8D2-BD5E-424913A3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B0712A-A05B-BD0B-3FCD-FAE5F789F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09" y="365125"/>
            <a:ext cx="9018991" cy="556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43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246</Words>
  <Application>Microsoft Office PowerPoint</Application>
  <PresentationFormat>Panorámica</PresentationFormat>
  <Paragraphs>31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 CENA</vt:lpstr>
      <vt:lpstr>Arial</vt:lpstr>
      <vt:lpstr>Tema de Office</vt:lpstr>
      <vt:lpstr>Coordinación y regulación </vt:lpstr>
      <vt:lpstr>¿Cómo el cuerpo coordina las  acciones ?</vt:lpstr>
      <vt:lpstr>Sistema nervioso </vt:lpstr>
      <vt:lpstr>Funciones del sistema nervioso</vt:lpstr>
      <vt:lpstr>¿Como se divide el sistema nervioso?</vt:lpstr>
      <vt:lpstr>Presentación de PowerPoint</vt:lpstr>
      <vt:lpstr>SISTEMA NERVIOSO PERIFÉRICO (SNP)</vt:lpstr>
      <vt:lpstr>Sistema Nervioso Simpático</vt:lpstr>
      <vt:lpstr>Presentación de PowerPoint</vt:lpstr>
      <vt:lpstr>Presentación de PowerPoint</vt:lpstr>
      <vt:lpstr>¿Qué son los reflejos?</vt:lpstr>
      <vt:lpstr>Arco Reflejo</vt:lpstr>
      <vt:lpstr>Neurona</vt:lpstr>
      <vt:lpstr>Presentación de PowerPoint</vt:lpstr>
      <vt:lpstr>TIPOS DE NEURONAS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Coordinación y regulación </dc:title>
  <dc:creator>walter mullrt</dc:creator>
  <cp:lastModifiedBy>walter mullrt</cp:lastModifiedBy>
  <cp:revision>1</cp:revision>
  <dcterms:created xsi:type="dcterms:W3CDTF">2024-03-07T14:49:16Z</dcterms:created>
  <dcterms:modified xsi:type="dcterms:W3CDTF">2024-03-07T18:10:14Z</dcterms:modified>
</cp:coreProperties>
</file>